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60" r:id="rId1"/>
    <p:sldMasterId id="2147483977" r:id="rId2"/>
  </p:sldMasterIdLst>
  <p:notesMasterIdLst>
    <p:notesMasterId r:id="rId30"/>
  </p:notesMasterIdLst>
  <p:sldIdLst>
    <p:sldId id="256" r:id="rId3"/>
    <p:sldId id="257" r:id="rId4"/>
    <p:sldId id="258" r:id="rId5"/>
    <p:sldId id="415" r:id="rId22"/>
    <p:sldId id="416" r:id="rId21"/>
    <p:sldId id="417" r:id="rId19"/>
    <p:sldId id="262" r:id="rId6"/>
    <p:sldId id="263" r:id="rId10"/>
    <p:sldId id="264" r:id="rId11"/>
    <p:sldId id="385" r:id="rId37"/>
    <p:sldId id="407" r:id="rId57"/>
    <p:sldId id="374" r:id="rId20"/>
    <p:sldId id="409" r:id="rId59"/>
    <p:sldId id="410" r:id="rId60"/>
    <p:sldId id="418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lise Amour du Christ" initials="EA" lastIdx="1" clrIdx="0">
    <p:extLst>
      <p:ext uri="{19B8F6BF-5375-455C-9EA6-DF929625EA0E}">
        <p15:presenceInfo xmlns:p15="http://schemas.microsoft.com/office/powerpoint/2012/main" userId="654ad27f97eb41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9" Type="http://schemas.openxmlformats.org/officeDocument/2006/relationships/slide" Target="slides/slide6.xml"/><Relationship Id="rId20" Type="http://schemas.openxmlformats.org/officeDocument/2006/relationships/slide" Target="slides/slide12.xml"/><Relationship Id="rId21" Type="http://schemas.openxmlformats.org/officeDocument/2006/relationships/slide" Target="slides/slide5.xml"/><Relationship Id="rId22" Type="http://schemas.openxmlformats.org/officeDocument/2006/relationships/slide" Target="slides/slide4.xml"/><Relationship Id="rId26" Type="http://schemas.openxmlformats.org/officeDocument/2006/relationships/slide" Target="slides/slide18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7" Type="http://schemas.openxmlformats.org/officeDocument/2006/relationships/slide" Target="slides/slide10.xml"/><Relationship Id="rId57" Type="http://schemas.openxmlformats.org/officeDocument/2006/relationships/slide" Target="slides/slide11.xml"/><Relationship Id="rId59" Type="http://schemas.openxmlformats.org/officeDocument/2006/relationships/slide" Target="slides/slide13.xml"/><Relationship Id="rId60" Type="http://schemas.openxmlformats.org/officeDocument/2006/relationships/slide" Target="slides/slide1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10T08:18:52.90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Garamond"/>
              </a:rPr>
              <a:t>Cliquez pour déplacer la diapo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3F02E8A-0B87-4D74-B786-652903AC3865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0B2292-6F58-49BF-B588-B3FCA37A791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9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37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45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45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0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387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9210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27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4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271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00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01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48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49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7773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78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162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765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172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62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1349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3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339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000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0413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5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4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9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9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417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17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6206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70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64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80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主日崇拜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2400" b="1" strike="noStrike" spc="-1">
                <a:solidFill>
                  <a:schemeClr val="dk1"/>
                </a:solidFill>
                <a:latin typeface="Matura MT Script Capitals"/>
              </a:rPr>
              <a:t>11/01/2026  </a:t>
            </a:r>
            <a:r>
              <a:rPr lang="fr-FR" sz="2400" b="1" strike="noStrike" spc="-1" dirty="0">
                <a:solidFill>
                  <a:schemeClr val="dk1"/>
                </a:solidFill>
                <a:latin typeface="Matura MT Script Capitals"/>
              </a:rPr>
              <a:t>15h-17h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如今常存的有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信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望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；这三样，其中最大的是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。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40B69D67-1A4F-71BF-3757-9019208AAD7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EB44AEA-D898-AADA-9C70-F5FAAB0001F6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1:4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F70F09-CF9E-C11F-9BC2-0DD99DAE2063}"/>
              </a:ext>
            </a:extLst>
          </p:cNvPr>
          <p:cNvSpPr txBox="1"/>
          <p:nvPr/>
        </p:nvSpPr>
        <p:spPr>
          <a:xfrm>
            <a:off x="256854" y="722548"/>
            <a:ext cx="116714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000" b="1" dirty="0"/>
              <a:t>1</a:t>
            </a:r>
            <a:r>
              <a:rPr lang="zh-CN" altLang="fr-FR" sz="4000" b="1" dirty="0"/>
              <a:t>过不多时，耶稣周游各城各乡传道，宣讲神国的福音。和他同去的有十二个门徒，</a:t>
            </a:r>
          </a:p>
          <a:p>
            <a:r>
              <a:rPr lang="fr-FR" altLang="zh-CN" sz="4000" b="1" dirty="0"/>
              <a:t>2</a:t>
            </a:r>
            <a:r>
              <a:rPr lang="zh-CN" altLang="fr-FR" sz="4000" b="1" dirty="0"/>
              <a:t>还有几个得治好、离了恶鬼、治好疾病的妇女，内中有称为抹大拉的马利亚（曾有七个鬼从她身上赶出来），</a:t>
            </a:r>
          </a:p>
          <a:p>
            <a:r>
              <a:rPr lang="fr-FR" altLang="zh-CN" sz="4000" b="1" dirty="0"/>
              <a:t>3</a:t>
            </a:r>
            <a:r>
              <a:rPr lang="zh-CN" altLang="fr-FR" sz="4000" b="1" dirty="0"/>
              <a:t>还有希律的管家苦撒的妻子约亚拿，并苏撒拿，和好些其他的妇女，都是用自己的财物供给耶稣和门徒。</a:t>
            </a:r>
          </a:p>
          <a:p>
            <a:r>
              <a:rPr lang="fr-FR" altLang="zh-CN" sz="4000" b="1" dirty="0"/>
              <a:t>4</a:t>
            </a:r>
            <a:r>
              <a:rPr lang="zh-CN" altLang="fr-FR" sz="4000" b="1" dirty="0"/>
              <a:t>当许多人聚集、各城里的人一同来见耶稣的时候，耶稣就用比喻说：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40B69D67-1A4F-71BF-3757-9019208AAD7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EB44AEA-D898-AADA-9C70-F5FAAB0001F6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5:8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F70F09-CF9E-C11F-9BC2-0DD99DAE2063}"/>
              </a:ext>
            </a:extLst>
          </p:cNvPr>
          <p:cNvSpPr txBox="1"/>
          <p:nvPr/>
        </p:nvSpPr>
        <p:spPr>
          <a:xfrm>
            <a:off x="256854" y="722548"/>
            <a:ext cx="116714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000" b="1" dirty="0"/>
              <a:t>5</a:t>
            </a:r>
            <a:r>
              <a:rPr lang="zh-CN" altLang="fr-FR" sz="4000" b="1" dirty="0"/>
              <a:t>“有一个撒种的出去撒种。撒的时候，有落在路旁的，被人践踏，天上的飞鸟又来吃尽了。</a:t>
            </a:r>
          </a:p>
          <a:p>
            <a:r>
              <a:rPr lang="fr-FR" altLang="zh-CN" sz="4000" b="1" dirty="0"/>
              <a:t>6</a:t>
            </a:r>
            <a:r>
              <a:rPr lang="zh-CN" altLang="fr-FR" sz="4000" b="1" dirty="0"/>
              <a:t>有落在磐石上的，一出来就枯干了，因为得不着滋润。</a:t>
            </a:r>
          </a:p>
          <a:p>
            <a:r>
              <a:rPr lang="fr-FR" altLang="zh-CN" sz="4000" b="1" dirty="0"/>
              <a:t>7</a:t>
            </a:r>
            <a:r>
              <a:rPr lang="zh-CN" altLang="fr-FR" sz="4000" b="1" dirty="0"/>
              <a:t>有落在荆棘里的，荆棘一同生长，把它挤住了。</a:t>
            </a:r>
          </a:p>
          <a:p>
            <a:r>
              <a:rPr lang="fr-FR" altLang="zh-CN" sz="4000" b="1" dirty="0"/>
              <a:t>8</a:t>
            </a:r>
            <a:r>
              <a:rPr lang="zh-CN" altLang="fr-FR" sz="4000" b="1" dirty="0"/>
              <a:t>又有落在好土里的，生长起来，结实百倍。”耶稣说了这些话，就大声说：“有耳可听的，就应当听！”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21192-70C6-9370-15D2-F7281A1B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9:13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9</a:t>
            </a:r>
            <a:r>
              <a:rPr lang="zh-CN" altLang="fr-FR" sz="3600" b="1" dirty="0"/>
              <a:t>门徒问耶稣说：“这比喻是什么意思呢？”</a:t>
            </a:r>
          </a:p>
          <a:p>
            <a:r>
              <a:rPr lang="fr-FR" altLang="zh-CN" sz="3600" b="1" dirty="0"/>
              <a:t>10</a:t>
            </a:r>
            <a:r>
              <a:rPr lang="zh-CN" altLang="fr-FR" sz="3600" b="1" dirty="0"/>
              <a:t>他说：“神国的奥秘只叫你们知道；至于别人，就用比喻，叫他们看也看不见，听也听不明。</a:t>
            </a:r>
          </a:p>
          <a:p>
            <a:r>
              <a:rPr lang="fr-FR" altLang="zh-CN" sz="3600" b="1" dirty="0"/>
              <a:t>11</a:t>
            </a:r>
            <a:r>
              <a:rPr lang="zh-CN" altLang="fr-FR" sz="3600" b="1" dirty="0"/>
              <a:t>这比喻乃是这样：种子就是神的道。</a:t>
            </a:r>
          </a:p>
          <a:p>
            <a:r>
              <a:rPr lang="fr-FR" altLang="zh-CN" sz="3600" b="1" dirty="0"/>
              <a:t>12</a:t>
            </a:r>
            <a:r>
              <a:rPr lang="zh-CN" altLang="fr-FR" sz="3600" b="1" dirty="0"/>
              <a:t>那些在路旁的，就是人听了道，随后魔鬼来，从他们心里把道夺去，恐怕他们信了得救。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13</a:t>
            </a:r>
            <a:r>
              <a:rPr lang="zh-CN" altLang="fr-FR" sz="4000" b="1" dirty="0"/>
              <a:t>那些在磐石上的，就是人听道，欢喜领受，但心中没有根，不过暂时相信，及至遇见试炼就退后了。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3954315792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40B69D67-1A4F-71BF-3757-9019208AAD7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EB44AEA-D898-AADA-9C70-F5FAAB0001F6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14:17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F70F09-CF9E-C11F-9BC2-0DD99DAE2063}"/>
              </a:ext>
            </a:extLst>
          </p:cNvPr>
          <p:cNvSpPr txBox="1"/>
          <p:nvPr/>
        </p:nvSpPr>
        <p:spPr>
          <a:xfrm>
            <a:off x="256854" y="722548"/>
            <a:ext cx="116714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000" b="1" dirty="0"/>
              <a:t>14</a:t>
            </a:r>
            <a:r>
              <a:rPr lang="zh-CN" altLang="fr-FR" sz="4000" b="1" dirty="0"/>
              <a:t>那落在荆棘里的，就是人听了道，走开以后，被今生的思虑、钱财、宴乐挤住了，便结不出成熟的子粒来。</a:t>
            </a:r>
          </a:p>
          <a:p>
            <a:r>
              <a:rPr lang="fr-FR" altLang="zh-CN" sz="4000" b="1" dirty="0"/>
              <a:t>15</a:t>
            </a:r>
            <a:r>
              <a:rPr lang="zh-CN" altLang="fr-FR" sz="4000" b="1" dirty="0"/>
              <a:t>那落在好土里的，就是人听了道，持守在善良正直的心里，并且忍耐着结实。</a:t>
            </a:r>
          </a:p>
          <a:p>
            <a:r>
              <a:rPr lang="fr-FR" altLang="zh-CN" sz="4000" b="1" dirty="0"/>
              <a:t>16</a:t>
            </a:r>
            <a:r>
              <a:rPr lang="zh-CN" altLang="fr-FR" sz="4000" b="1" dirty="0"/>
              <a:t>没有人点灯用器皿盖上，或放在床底下，乃是放在灯台上，叫进来的人看见亮光。</a:t>
            </a:r>
          </a:p>
          <a:p>
            <a:r>
              <a:rPr lang="fr-FR" altLang="zh-CN" sz="4000" b="1" dirty="0"/>
              <a:t>17</a:t>
            </a:r>
            <a:r>
              <a:rPr lang="zh-CN" altLang="fr-FR" sz="4000" b="1" dirty="0"/>
              <a:t>因为掩藏的事没有不显出来的，隐瞒的事没有不露出来被人知道的。</a:t>
            </a:r>
          </a:p>
          <a:p>
            <a:r>
              <a:rPr>
                <a:solidFill/>
              </a:rPr>
              <a:t/>
            </a:r>
            <a:r>
              <a:rPr/>
              <a:t/>
            </a:r>
            <a:endParaRPr lang="zh-CN" altLang="fr-FR" sz="3600" dirty="0"/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40B69D67-1A4F-71BF-3757-9019208AAD7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EB44AEA-D898-AADA-9C70-F5FAAB0001F6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8: 18:21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F70F09-CF9E-C11F-9BC2-0DD99DAE2063}"/>
              </a:ext>
            </a:extLst>
          </p:cNvPr>
          <p:cNvSpPr txBox="1"/>
          <p:nvPr/>
        </p:nvSpPr>
        <p:spPr>
          <a:xfrm>
            <a:off x="256854" y="722548"/>
            <a:ext cx="116714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000" b="1" dirty="0"/>
              <a:t>18</a:t>
            </a:r>
            <a:r>
              <a:rPr lang="zh-CN" altLang="fr-FR" sz="4000" b="1" dirty="0"/>
              <a:t>所以，你们应当小心怎样听；因为凡有的，还要加给他；凡没有的，连他自以为有的，也要夺去。”</a:t>
            </a:r>
          </a:p>
          <a:p>
            <a:r>
              <a:rPr lang="fr-FR" altLang="zh-CN" sz="4000" b="1" dirty="0"/>
              <a:t>19</a:t>
            </a:r>
            <a:r>
              <a:rPr lang="zh-CN" altLang="fr-FR" sz="4000" b="1" dirty="0"/>
              <a:t>耶稣的母亲和他弟兄来了，因为人多，不得照样见他。</a:t>
            </a:r>
          </a:p>
          <a:p>
            <a:r>
              <a:rPr lang="fr-FR" altLang="zh-CN" sz="4000" b="1" dirty="0"/>
              <a:t>20</a:t>
            </a:r>
            <a:r>
              <a:rPr lang="zh-CN" altLang="fr-FR" sz="4000" b="1" dirty="0"/>
              <a:t>有人告诉他说：“你母亲和你弟兄站在外面，想要见你。”</a:t>
            </a:r>
          </a:p>
          <a:p>
            <a:r>
              <a:rPr lang="fr-FR" altLang="zh-CN" sz="4000" b="1" dirty="0"/>
              <a:t>21</a:t>
            </a:r>
            <a:r>
              <a:rPr lang="zh-CN" altLang="fr-FR" sz="4000" b="1" dirty="0"/>
              <a:t>耶稣回答说：“听了神之道而遵行的人就是我的母亲，我的弟兄了。”</a:t>
            </a:r>
          </a:p>
          <a:p>
            <a:r>
              <a:rPr>
                <a:solidFill/>
              </a:rPr>
              <a:t/>
            </a:r>
            <a:r>
              <a:rPr/>
              <a:t/>
            </a:r>
            <a:endParaRPr lang="zh-CN" altLang="fr-FR" sz="3600" dirty="0"/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2"/>
          <p:cNvSpPr/>
          <p:nvPr/>
        </p:nvSpPr>
        <p:spPr>
          <a:xfrm>
            <a:off x="1546531" y="899820"/>
            <a:ext cx="85471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8800" b="1" strike="noStrike" spc="-1" dirty="0">
                <a:solidFill>
                  <a:schemeClr val="accent6"/>
                </a:solidFill>
                <a:latin typeface="Garamond"/>
              </a:rPr>
              <a:t>欢迎新朋友</a:t>
            </a:r>
            <a:r>
              <a:rPr lang="fr-FR" sz="8800" b="0" strike="noStrike" spc="-1" dirty="0">
                <a:solidFill>
                  <a:schemeClr val="accent5"/>
                </a:solidFill>
                <a:latin typeface="Garamond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1"/>
          <p:cNvSpPr/>
          <p:nvPr/>
        </p:nvSpPr>
        <p:spPr>
          <a:xfrm>
            <a:off x="1512000" y="4325760"/>
            <a:ext cx="861618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4000" b="1" strike="noStrike" spc="-1" dirty="0">
                <a:solidFill>
                  <a:schemeClr val="accent6"/>
                </a:solidFill>
                <a:latin typeface="Garamond"/>
              </a:rPr>
              <a:t>“</a:t>
            </a:r>
            <a:r>
              <a:rPr lang="zh-CN" sz="4000" b="1" strike="noStrike" spc="-1" dirty="0">
                <a:solidFill>
                  <a:schemeClr val="accent6"/>
                </a:solidFill>
                <a:latin typeface="Garamond"/>
              </a:rPr>
              <a:t>当信主耶稣，你和你一家都必得救”</a:t>
            </a:r>
            <a:endParaRPr lang="fr-FR" sz="4000" b="1" strike="noStrike" spc="-1" dirty="0">
              <a:solidFill>
                <a:schemeClr val="accent6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2"/>
          <p:cNvSpPr/>
          <p:nvPr/>
        </p:nvSpPr>
        <p:spPr>
          <a:xfrm>
            <a:off x="1822440" y="753794"/>
            <a:ext cx="85471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9600" b="1" strike="noStrike" spc="-1" dirty="0">
                <a:solidFill>
                  <a:schemeClr val="accent6"/>
                </a:solidFill>
                <a:latin typeface="Garamond"/>
              </a:rPr>
              <a:t>领受祝福</a:t>
            </a:r>
            <a:r>
              <a:rPr lang="fr-FR" sz="9600" b="0" strike="noStrike" spc="-1" dirty="0">
                <a:solidFill>
                  <a:schemeClr val="accent6"/>
                </a:solidFill>
                <a:latin typeface="Garamond"/>
              </a:rPr>
              <a:t>                                 </a:t>
            </a:r>
            <a:endParaRPr lang="fr-FR" sz="96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151" name="Rectangle 4"/>
          <p:cNvSpPr/>
          <p:nvPr/>
        </p:nvSpPr>
        <p:spPr>
          <a:xfrm>
            <a:off x="532800" y="3984065"/>
            <a:ext cx="1100556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600" b="1" strike="noStrike" spc="-1" dirty="0">
                <a:solidFill>
                  <a:schemeClr val="accent6"/>
                </a:solidFill>
                <a:latin typeface="Garamond"/>
              </a:rPr>
              <a:t>愿恩惠、平安从　神我们的父和主耶稣基督归与你们！</a:t>
            </a:r>
            <a:endParaRPr lang="fr-FR" sz="3600" b="0" strike="noStrike" spc="-1" dirty="0">
              <a:solidFill>
                <a:schemeClr val="accent6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2"/>
          <p:cNvSpPr/>
          <p:nvPr/>
        </p:nvSpPr>
        <p:spPr>
          <a:xfrm>
            <a:off x="1519560" y="774360"/>
            <a:ext cx="9152640" cy="25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聚会结束</a:t>
            </a:r>
            <a:r>
              <a:rPr lang="fr-FR" sz="7200" b="1" strike="noStrike" spc="-1">
                <a:solidFill>
                  <a:schemeClr val="accent5"/>
                </a:solidFill>
                <a:latin typeface="Garamond"/>
              </a:rPr>
              <a:t>--</a:t>
            </a: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默祷后散会</a:t>
            </a:r>
            <a:r>
              <a:rPr lang="fr-FR" sz="8800" b="0" strike="noStrike" spc="-1">
                <a:solidFill>
                  <a:schemeClr val="dk1"/>
                </a:solidFill>
                <a:latin typeface="Garamond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5"/>
          <p:cNvSpPr/>
          <p:nvPr/>
        </p:nvSpPr>
        <p:spPr>
          <a:xfrm>
            <a:off x="532800" y="2220840"/>
            <a:ext cx="11005560" cy="54461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请大家留步享用爱宴晚餐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 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18:00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开饭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C00000"/>
                </a:solidFill>
                <a:latin typeface="Garamond"/>
              </a:rPr>
              <a:t>       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信望爱教会事工表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祷告小组 – 星期天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13:30-14:15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主日崇拜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15:00-17:00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回应小组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17:00-18:00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旷野小组 – 星期三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20:30-22:30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荒漠小组 – 星期四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20:00-21:30 (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线上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)</a:t>
            </a:r>
          </a:p>
          <a:p>
            <a:pPr defTabSz="457200">
              <a:lnSpc>
                <a:spcPct val="100000"/>
              </a:lnSpc>
            </a:pPr>
            <a:r>
              <a:rPr lang="fr-FR" sz="2000" b="1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周五小组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–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星期五 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20:00-21:30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C00000"/>
                </a:solidFill>
                <a:latin typeface="Garamond"/>
              </a:rPr>
              <a:t>		   </a:t>
            </a: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诚挚欢迎大家再来</a:t>
            </a:r>
            <a:r>
              <a:rPr lang="fr-FR" sz="3600" b="1" strike="noStrike" spc="-1" dirty="0">
                <a:solidFill>
                  <a:schemeClr val="accent5"/>
                </a:solidFill>
                <a:latin typeface="Garamond"/>
              </a:rPr>
              <a:t>,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一起认识基督耶稣。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 idx="4294967295"/>
          </p:nvPr>
        </p:nvSpPr>
        <p:spPr>
          <a:xfrm>
            <a:off x="0" y="493142"/>
            <a:ext cx="10518775" cy="12827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60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</a:t>
            </a:r>
            <a:r>
              <a:rPr lang="zh-CN" sz="9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宣召经文</a:t>
            </a:r>
            <a:r>
              <a:rPr lang="zh-CN" altLang="fr-FR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诗篇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</a:t>
            </a:r>
            <a:r>
              <a:rPr lang="fr-FR" altLang="zh-CN" sz="3100" b="1" spc="-1" dirty="0">
                <a:solidFill>
                  <a:schemeClr val="tx1"/>
                </a:solidFill>
                <a:latin typeface="Garamond"/>
                <a:ea typeface="华文中宋"/>
              </a:rPr>
              <a:t>95:1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 </a:t>
            </a:r>
            <a:endParaRPr lang="en-US" sz="3100" b="0" strike="noStrike" spc="-1" dirty="0">
              <a:solidFill>
                <a:schemeClr val="tx1"/>
              </a:solidFill>
              <a:latin typeface="Garamond"/>
            </a:endParaRPr>
          </a:p>
        </p:txBody>
      </p:sp>
      <p:sp>
        <p:nvSpPr>
          <p:cNvPr id="103" name="Rectangle 2"/>
          <p:cNvSpPr/>
          <p:nvPr/>
        </p:nvSpPr>
        <p:spPr>
          <a:xfrm>
            <a:off x="4253401" y="5894462"/>
            <a:ext cx="3022226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领会</a:t>
            </a:r>
            <a:r>
              <a:rPr lang="fr-FR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: </a:t>
            </a:r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吴兴隆弟兄</a:t>
            </a:r>
            <a:endParaRPr lang="fr-FR" altLang="zh-CN" sz="2800" b="1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  <a:p>
            <a:pPr defTabSz="457200">
              <a:lnSpc>
                <a:spcPct val="100000"/>
              </a:lnSpc>
            </a:pPr>
            <a:endParaRPr lang="fr-FR" sz="2800" b="1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8034C6-42A4-850D-8EC6-796AAE3EDD15}"/>
              </a:ext>
            </a:extLst>
          </p:cNvPr>
          <p:cNvSpPr txBox="1"/>
          <p:nvPr/>
        </p:nvSpPr>
        <p:spPr>
          <a:xfrm>
            <a:off x="965771" y="3108403"/>
            <a:ext cx="94214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4400" b="1" dirty="0"/>
              <a:t>来啊！我们要向耶和华歌唱，向拯救我们的磐石欢呼。</a:t>
            </a:r>
            <a:r>
              <a:rPr lang="fr-FR" altLang="zh-CN" sz="4400" b="1" dirty="0"/>
              <a:t/>
            </a:r>
            <a:r>
              <a:rPr lang="zh-CN" altLang="fr-FR" sz="4400" b="1" dirty="0"/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9361488" cy="187007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96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        </a:t>
            </a: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敬拜赞美       </a:t>
            </a:r>
            <a:endParaRPr lang="en-US" sz="9600" b="0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</p:txBody>
      </p:sp>
      <p:sp>
        <p:nvSpPr>
          <p:cNvPr id="106" name="ZoneTexte 5"/>
          <p:cNvSpPr/>
          <p:nvPr/>
        </p:nvSpPr>
        <p:spPr>
          <a:xfrm>
            <a:off x="1001184" y="3429000"/>
            <a:ext cx="10189631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4800" b="1" strike="noStrike" spc="-1" dirty="0">
                <a:solidFill>
                  <a:schemeClr val="dk1"/>
                </a:solidFill>
                <a:latin typeface="Garamond"/>
              </a:rPr>
              <a:t>我要向耶和华歌唱，因他用厚恩待我</a:t>
            </a:r>
            <a:endParaRPr lang="fr-FR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6067C9-3EA4-E2A0-F5D3-ADF084D5676F}"/>
              </a:ext>
            </a:extLst>
          </p:cNvPr>
          <p:cNvSpPr txBox="1"/>
          <p:nvPr/>
        </p:nvSpPr>
        <p:spPr>
          <a:xfrm>
            <a:off x="4397340" y="5271512"/>
            <a:ext cx="467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徐霞姐</a:t>
            </a:r>
            <a:r>
              <a:rPr lang="zh-CN" altLang="fr-FR" sz="2800" b="1" spc="-1">
                <a:solidFill>
                  <a:schemeClr val="accent5">
                    <a:lumMod val="50000"/>
                  </a:schemeClr>
                </a:solidFill>
                <a:latin typeface="Garamond"/>
              </a:rPr>
              <a:t>妹  </a:t>
            </a:r>
            <a:endParaRPr lang="fr-FR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ZoneTexte 5"/>
          <p:cNvSpPr/>
          <p:nvPr/>
        </p:nvSpPr>
        <p:spPr>
          <a:xfrm>
            <a:off x="527380" y="3635291"/>
            <a:ext cx="1155744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dk1"/>
                </a:solidFill>
                <a:latin typeface="Garamond"/>
              </a:rPr>
              <a:t>应当一无挂虑，只要凡事藉着祷告、祈求和感谢，将你们所要的告诉神。</a:t>
            </a:r>
            <a:endParaRPr lang="fr-FR" sz="2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ZoneTexte 7"/>
          <p:cNvSpPr/>
          <p:nvPr/>
        </p:nvSpPr>
        <p:spPr>
          <a:xfrm>
            <a:off x="2018092" y="700741"/>
            <a:ext cx="761976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同心合意祷告</a:t>
            </a:r>
            <a:endParaRPr lang="fr-FR" sz="96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2"/>
          <p:cNvPicPr/>
          <p:nvPr/>
        </p:nvPicPr>
        <p:blipFill>
          <a:blip r:embed="rId2"/>
          <a:stretch/>
        </p:blipFill>
        <p:spPr>
          <a:xfrm>
            <a:off x="0" y="8280"/>
            <a:ext cx="12192120" cy="685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3"/>
          <p:cNvPicPr/>
          <p:nvPr/>
        </p:nvPicPr>
        <p:blipFill>
          <a:blip r:embed="rId3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4"/>
          <p:cNvSpPr/>
          <p:nvPr/>
        </p:nvSpPr>
        <p:spPr>
          <a:xfrm>
            <a:off x="543600" y="493920"/>
            <a:ext cx="5766120" cy="11065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6600" b="1" strike="noStrike" spc="-1" dirty="0">
                <a:solidFill>
                  <a:srgbClr val="7030A0"/>
                </a:solidFill>
                <a:latin typeface="Century Gothic"/>
              </a:rPr>
              <a:t>主日证道</a:t>
            </a:r>
            <a:r>
              <a:rPr lang="fr-FR" sz="6600" b="1" strike="noStrike" spc="-1" dirty="0">
                <a:solidFill>
                  <a:srgbClr val="7030A0"/>
                </a:solidFill>
                <a:latin typeface="Century Gothic"/>
              </a:rPr>
              <a:t>:                                 </a:t>
            </a:r>
            <a:endParaRPr lang="fr-FR" sz="6600" b="1" strike="noStrike" spc="-1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116" name="Rectangle 5"/>
          <p:cNvSpPr/>
          <p:nvPr/>
        </p:nvSpPr>
        <p:spPr>
          <a:xfrm>
            <a:off x="732240" y="2644200"/>
            <a:ext cx="10727280" cy="27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8800" b="1" strike="noStrike" spc="-1">
                <a:solidFill>
                  <a:srgbClr val="000000"/>
                </a:solidFill>
                <a:latin typeface="Century Gothic"/>
              </a:rPr>
              <a:t>        </a:t>
            </a:r>
            <a:r>
              <a:rPr lang="fr-FR" sz="8800" b="0" strike="noStrike" spc="-1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6"/>
          <p:cNvSpPr/>
          <p:nvPr/>
        </p:nvSpPr>
        <p:spPr>
          <a:xfrm>
            <a:off x="732240" y="2644200"/>
            <a:ext cx="10727280" cy="44613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altLang="fr-FR" sz="8800" b="1" strike="noStrike" spc="-1" dirty="0">
                <a:latin typeface="Century Gothic"/>
              </a:rPr>
              <a:t>你的根在哪里？</a:t>
            </a:r>
            <a:endParaRPr lang="fr-FR" altLang="zh-CN" sz="8800" b="1" strike="noStrike" spc="-1" dirty="0">
              <a:latin typeface="Century Gothic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2000" b="1" strike="noStrike" spc="-1" dirty="0">
                <a:solidFill>
                  <a:srgbClr val="7030A0"/>
                </a:solidFill>
                <a:latin typeface="Century Gothic"/>
              </a:rPr>
              <a:t>路加福音  </a:t>
            </a:r>
            <a:r>
              <a:rPr lang="fr-FR" altLang="zh-CN" sz="2000" b="1" strike="noStrike" spc="-1" dirty="0">
                <a:solidFill>
                  <a:srgbClr val="7030A0"/>
                </a:solidFill>
                <a:latin typeface="Century Gothic"/>
              </a:rPr>
              <a:t>8:1-21</a:t>
            </a:r>
            <a:r>
              <a:rPr lang="zh-CN" altLang="fr-FR" sz="2000" b="1" strike="noStrike" spc="-1" dirty="0">
                <a:solidFill>
                  <a:srgbClr val="7030A0"/>
                </a:solidFill>
                <a:latin typeface="Century Gothic"/>
              </a:rPr>
              <a:t>章</a:t>
            </a:r>
            <a:endParaRPr lang="fr-FR" sz="2000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altLang="zh-CN" sz="2000" b="1" spc="-1" dirty="0">
                <a:solidFill>
                  <a:srgbClr val="000000"/>
                </a:solidFill>
                <a:latin typeface="Arial"/>
              </a:rPr>
              <a:t>                                        </a:t>
            </a:r>
            <a:r>
              <a:rPr lang="zh-CN" altLang="fr-FR" sz="2800" b="1" spc="-1" dirty="0">
                <a:solidFill>
                  <a:schemeClr val="accent6"/>
                </a:solidFill>
                <a:latin typeface="Century Gothic"/>
              </a:rPr>
              <a:t>周国莲姐妹</a:t>
            </a:r>
            <a:r>
              <a:rPr lang="zh-CN" sz="2800" b="1" strike="noStrike" spc="-1" dirty="0">
                <a:solidFill>
                  <a:schemeClr val="accent6"/>
                </a:solidFill>
                <a:latin typeface="Century Gothic"/>
              </a:rPr>
              <a:t>分享</a:t>
            </a:r>
            <a:r>
              <a:rPr lang="fr-FR" altLang="zh-CN" sz="2800" b="1" strike="noStrike" spc="-1" dirty="0">
                <a:solidFill>
                  <a:schemeClr val="accent6"/>
                </a:solidFill>
                <a:latin typeface="Century Gothic"/>
              </a:rPr>
              <a:t> — </a:t>
            </a:r>
            <a:r>
              <a:rPr lang="zh-CN" altLang="fr-FR" sz="2800" b="1" strike="noStrike" spc="-1" dirty="0">
                <a:solidFill>
                  <a:schemeClr val="accent6"/>
                </a:solidFill>
                <a:latin typeface="Century Gothic"/>
              </a:rPr>
              <a:t>吴兴隆弟兄回应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2628</Words>
  <Application>Microsoft Office PowerPoint</Application>
  <PresentationFormat>Grand écran</PresentationFormat>
  <Paragraphs>129</Paragraphs>
  <Slides>27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7" baseType="lpstr">
      <vt:lpstr>Arial</vt:lpstr>
      <vt:lpstr>Century Gothic</vt:lpstr>
      <vt:lpstr>Forte</vt:lpstr>
      <vt:lpstr>Garamond</vt:lpstr>
      <vt:lpstr>Matura MT Script Capitals</vt:lpstr>
      <vt:lpstr>Times New Roman</vt:lpstr>
      <vt:lpstr>Trebuchet MS</vt:lpstr>
      <vt:lpstr>Wingdings 3</vt:lpstr>
      <vt:lpstr>Facette</vt:lpstr>
      <vt:lpstr>1_Facette</vt:lpstr>
      <vt:lpstr>Présentation PowerPoint</vt:lpstr>
      <vt:lpstr> 宣召经文以弗所书 3:20  </vt:lpstr>
      <vt:lpstr>         敬拜赞美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信望爱之家</dc:title>
  <dc:subject/>
  <dc:creator>Microsoft Office User</dc:creator>
  <dc:description/>
  <cp:lastModifiedBy>Eglise Amour du Christ</cp:lastModifiedBy>
  <cp:revision>493</cp:revision>
  <dcterms:created xsi:type="dcterms:W3CDTF">2024-11-16T18:47:01Z</dcterms:created>
  <dcterms:modified xsi:type="dcterms:W3CDTF">2026-01-01T22:05:33Z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Notes">
    <vt:i4>1</vt:i4>
  </property>
  <property fmtid="{D5CDD505-2E9C-101B-9397-08002B2CF9AE}" pid="4" name="PresentationFormat">
    <vt:lpwstr>Grand écran</vt:lpwstr>
  </property>
  <property fmtid="{D5CDD505-2E9C-101B-9397-08002B2CF9AE}" pid="5" name="Slides">
    <vt:i4>22</vt:i4>
  </property>
</Properties>
</file>